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71" r:id="rId9"/>
    <p:sldId id="264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AF8"/>
    <a:srgbClr val="15CD27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1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1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41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4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3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8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6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0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6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0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8AEAB-9259-4328-AFA1-7C19B68537C0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FBDD0-19C2-4EEB-B3C4-783E9DE60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ale.edu/si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rgbClr val="251AF8"/>
                </a:solidFill>
              </a:rPr>
              <a:t>Preference Selection</a:t>
            </a:r>
            <a:r>
              <a:rPr lang="en-US" sz="5300" dirty="0" smtClean="0">
                <a:solidFill>
                  <a:srgbClr val="251AF8"/>
                </a:solidFill>
              </a:rPr>
              <a:t>, </a:t>
            </a:r>
            <a:br>
              <a:rPr lang="en-US" sz="5300" dirty="0" smtClean="0">
                <a:solidFill>
                  <a:srgbClr val="251AF8"/>
                </a:solidFill>
              </a:rPr>
            </a:br>
            <a:r>
              <a:rPr lang="en-US" sz="5300" dirty="0" smtClean="0">
                <a:solidFill>
                  <a:srgbClr val="251AF8"/>
                </a:solidFill>
              </a:rPr>
              <a:t>a quick </a:t>
            </a:r>
            <a:r>
              <a:rPr lang="en-US" sz="5300" dirty="0" smtClean="0">
                <a:solidFill>
                  <a:srgbClr val="251AF8"/>
                </a:solidFill>
              </a:rPr>
              <a:t>guide</a:t>
            </a:r>
            <a:br>
              <a:rPr lang="en-US" sz="5300" dirty="0" smtClean="0">
                <a:solidFill>
                  <a:srgbClr val="251AF8"/>
                </a:solidFill>
              </a:rPr>
            </a:b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146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CHEM lecture </a:t>
            </a:r>
            <a:r>
              <a:rPr lang="en-US" dirty="0" smtClean="0"/>
              <a:t>course preference sites </a:t>
            </a:r>
            <a:r>
              <a:rPr lang="en-US" dirty="0" smtClean="0"/>
              <a:t>close </a:t>
            </a:r>
            <a:r>
              <a:rPr lang="en-US" dirty="0" smtClean="0"/>
              <a:t>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Thursday, January 17 at 8:00 AM.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CHEM laboratory preference sites close 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Wednesday, January 16 </a:t>
            </a:r>
            <a:r>
              <a:rPr lang="en-US" dirty="0" smtClean="0"/>
              <a:t>at </a:t>
            </a:r>
            <a:r>
              <a:rPr lang="en-US" dirty="0" smtClean="0"/>
              <a:t>8:00 AM.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900" dirty="0" smtClean="0"/>
          </a:p>
          <a:p>
            <a:pPr marL="0" indent="0" algn="r">
              <a:buNone/>
            </a:pPr>
            <a:r>
              <a:rPr lang="en-US" sz="1000" dirty="0" smtClean="0">
                <a:solidFill>
                  <a:schemeClr val="tx2"/>
                </a:solidFill>
              </a:rPr>
              <a:t>SPRING 2013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6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9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6900" dirty="0" smtClean="0">
                <a:solidFill>
                  <a:srgbClr val="251AF8"/>
                </a:solidFill>
              </a:rPr>
              <a:t>       Log in again…</a:t>
            </a:r>
          </a:p>
          <a:p>
            <a:pPr marL="0" indent="0">
              <a:buNone/>
            </a:pPr>
            <a:endParaRPr lang="en-US" dirty="0">
              <a:solidFill>
                <a:srgbClr val="251AF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81534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75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51AF8"/>
                </a:solidFill>
              </a:rPr>
              <a:t>Here is Preference Selection!!!</a:t>
            </a:r>
            <a:endParaRPr lang="en-US" dirty="0">
              <a:solidFill>
                <a:srgbClr val="251AF8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382000" cy="5410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8672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56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251AF8"/>
                </a:solidFill>
              </a:rPr>
              <a:t>Don’t forget to scroll down to see ALL your options.</a:t>
            </a:r>
            <a:endParaRPr lang="en-US" dirty="0">
              <a:solidFill>
                <a:srgbClr val="251AF8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5257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03334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638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51AF8"/>
                </a:solidFill>
              </a:rPr>
              <a:t>Enter your top 3 choices.</a:t>
            </a:r>
            <a:endParaRPr lang="en-US" dirty="0">
              <a:solidFill>
                <a:srgbClr val="251AF8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763000" cy="5410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7" name="Notched Right Arrow 6"/>
          <p:cNvSpPr/>
          <p:nvPr/>
        </p:nvSpPr>
        <p:spPr>
          <a:xfrm>
            <a:off x="5105400" y="4800600"/>
            <a:ext cx="1435608" cy="865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28800" y="5048750"/>
            <a:ext cx="352136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      Don’t forget to Save!</a:t>
            </a:r>
            <a:endParaRPr lang="en-US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58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62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51AF8"/>
                </a:solidFill>
              </a:rPr>
              <a:t>SUCCESS! </a:t>
            </a:r>
            <a:br>
              <a:rPr lang="en-US" dirty="0" smtClean="0">
                <a:solidFill>
                  <a:srgbClr val="251AF8"/>
                </a:solidFill>
              </a:rPr>
            </a:br>
            <a:r>
              <a:rPr lang="en-US" sz="900" dirty="0" smtClean="0">
                <a:solidFill>
                  <a:srgbClr val="251AF8"/>
                </a:solidFill>
              </a:rPr>
              <a:t>								2012-03</a:t>
            </a:r>
            <a:endParaRPr lang="en-US" sz="900" dirty="0">
              <a:solidFill>
                <a:srgbClr val="251AF8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10600" cy="5410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4284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91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251AF8"/>
                </a:solidFill>
              </a:rPr>
              <a:t>Go to SIS </a:t>
            </a:r>
            <a:r>
              <a:rPr lang="en-US" sz="2800" dirty="0" smtClean="0"/>
              <a:t>(</a:t>
            </a:r>
            <a:r>
              <a:rPr lang="en-US" sz="2800" dirty="0" smtClean="0">
                <a:hlinkClick r:id="rId2"/>
              </a:rPr>
              <a:t>www.yale.edu/sis</a:t>
            </a:r>
            <a:r>
              <a:rPr lang="en-US" sz="2800" dirty="0" smtClean="0"/>
              <a:t>)</a:t>
            </a:r>
          </a:p>
          <a:p>
            <a:r>
              <a:rPr lang="en-US" sz="2800" dirty="0" smtClean="0">
                <a:solidFill>
                  <a:srgbClr val="251AF8"/>
                </a:solidFill>
              </a:rPr>
              <a:t>Click Student Login</a:t>
            </a:r>
            <a:endParaRPr lang="en-US" sz="2800" dirty="0">
              <a:solidFill>
                <a:srgbClr val="251AF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45" y="152400"/>
            <a:ext cx="6781800" cy="5257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3107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562600"/>
            <a:ext cx="7086600" cy="99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6900" dirty="0" smtClean="0">
                <a:solidFill>
                  <a:srgbClr val="251AF8"/>
                </a:solidFill>
              </a:rPr>
              <a:t>          Log into CAS</a:t>
            </a:r>
          </a:p>
          <a:p>
            <a:pPr marL="0" indent="0">
              <a:buNone/>
            </a:pPr>
            <a:endParaRPr lang="en-US" dirty="0">
              <a:solidFill>
                <a:srgbClr val="251AF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8153400" cy="533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02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638800"/>
            <a:ext cx="8915400" cy="868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251AF8"/>
                </a:solidFill>
              </a:rPr>
              <a:t>    Click OCS &amp; Enrollment link</a:t>
            </a:r>
            <a:endParaRPr lang="en-US" sz="4400" dirty="0">
              <a:solidFill>
                <a:srgbClr val="251AF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05800" cy="502919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93975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51AF8"/>
                </a:solidFill>
              </a:rPr>
              <a:t>Choose Yale College’s OCS</a:t>
            </a:r>
            <a:endParaRPr lang="en-US" dirty="0">
              <a:solidFill>
                <a:srgbClr val="251AF8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610600" cy="5029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52383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43600"/>
            <a:ext cx="8229600" cy="71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251AF8"/>
                </a:solidFill>
              </a:rPr>
              <a:t>    Choose Chemistry under Program/Subject</a:t>
            </a:r>
            <a:endParaRPr lang="en-US" dirty="0">
              <a:solidFill>
                <a:srgbClr val="251AF8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534400" cy="5791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5960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55626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251AF8"/>
                </a:solidFill>
              </a:rPr>
              <a:t>You will see all CHEM courses.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Issues with placement?  Come to advising hours (1:00-4:00 PM in SCL 1)</a:t>
            </a:r>
            <a:endParaRPr lang="en-US" sz="2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5334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15675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5334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</a:t>
            </a:r>
            <a:r>
              <a:rPr lang="en-US" dirty="0" smtClean="0">
                <a:solidFill>
                  <a:srgbClr val="15CD27"/>
                </a:solidFill>
              </a:rPr>
              <a:t>green key </a:t>
            </a:r>
            <a:r>
              <a:rPr lang="en-US" dirty="0" smtClean="0"/>
              <a:t>means that you </a:t>
            </a:r>
            <a:br>
              <a:rPr lang="en-US" dirty="0" smtClean="0"/>
            </a:br>
            <a:r>
              <a:rPr lang="en-US" dirty="0" smtClean="0"/>
              <a:t>are allowed to take this course.</a:t>
            </a:r>
            <a:endParaRPr lang="en-US" dirty="0"/>
          </a:p>
        </p:txBody>
      </p:sp>
      <p:sp>
        <p:nvSpPr>
          <p:cNvPr id="5" name="Up Arrow 4"/>
          <p:cNvSpPr/>
          <p:nvPr/>
        </p:nvSpPr>
        <p:spPr>
          <a:xfrm>
            <a:off x="3429000" y="3124200"/>
            <a:ext cx="1459345" cy="2438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6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Click </a:t>
            </a:r>
            <a:r>
              <a:rPr lang="en-US" dirty="0" smtClean="0">
                <a:solidFill>
                  <a:srgbClr val="15CD27"/>
                </a:solidFill>
              </a:rPr>
              <a:t>green keyed </a:t>
            </a:r>
            <a:r>
              <a:rPr lang="en-US" dirty="0" smtClean="0"/>
              <a:t>course to see description. 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610600" cy="54102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5" name="Bent-Up Arrow 4"/>
          <p:cNvSpPr/>
          <p:nvPr/>
        </p:nvSpPr>
        <p:spPr>
          <a:xfrm>
            <a:off x="6096000" y="2743199"/>
            <a:ext cx="1339596" cy="119598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569855"/>
            <a:ext cx="36576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251AF8"/>
                </a:solidFill>
              </a:rPr>
              <a:t>Click Preference Link - HERE!</a:t>
            </a:r>
            <a:endParaRPr lang="en-US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rgbClr val="251A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2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101</Words>
  <Application>Microsoft Office PowerPoint</Application>
  <PresentationFormat>On-screen Show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Preference Selection,  a quick guide </vt:lpstr>
      <vt:lpstr>PowerPoint Presentation</vt:lpstr>
      <vt:lpstr>PowerPoint Presentation</vt:lpstr>
      <vt:lpstr>PowerPoint Presentation</vt:lpstr>
      <vt:lpstr>Choose Yale College’s OCS</vt:lpstr>
      <vt:lpstr>PowerPoint Presentation</vt:lpstr>
      <vt:lpstr>You will see all CHEM courses. Issues with placement?  Come to advising hours (1:00-4:00 PM in SCL 1)</vt:lpstr>
      <vt:lpstr>This green key means that you  are allowed to take this course.</vt:lpstr>
      <vt:lpstr>Click green keyed course to see description.  </vt:lpstr>
      <vt:lpstr>PowerPoint Presentation</vt:lpstr>
      <vt:lpstr>Here is Preference Selection!!!</vt:lpstr>
      <vt:lpstr>Don’t forget to scroll down to see ALL your options.</vt:lpstr>
      <vt:lpstr>Enter your top 3 choices.</vt:lpstr>
      <vt:lpstr>SUCCESS!          2012-03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Thorson</dc:creator>
  <cp:lastModifiedBy>Kristina Thorson</cp:lastModifiedBy>
  <cp:revision>15</cp:revision>
  <dcterms:created xsi:type="dcterms:W3CDTF">2012-08-28T18:31:43Z</dcterms:created>
  <dcterms:modified xsi:type="dcterms:W3CDTF">2013-01-02T15:30:21Z</dcterms:modified>
</cp:coreProperties>
</file>